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1" r:id="rId3"/>
    <p:sldId id="256" r:id="rId4"/>
    <p:sldId id="271" r:id="rId5"/>
    <p:sldId id="258" r:id="rId6"/>
    <p:sldId id="259" r:id="rId7"/>
    <p:sldId id="267" r:id="rId8"/>
    <p:sldId id="269" r:id="rId9"/>
    <p:sldId id="268" r:id="rId10"/>
    <p:sldId id="270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0"/>
    <p:restoredTop sz="97746"/>
  </p:normalViewPr>
  <p:slideViewPr>
    <p:cSldViewPr snapToGrid="0" snapToObjects="1">
      <p:cViewPr varScale="1">
        <p:scale>
          <a:sx n="107" d="100"/>
          <a:sy n="107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920751"/>
            <a:ext cx="10515600" cy="476885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rgbClr val="0070C0"/>
                </a:solidFill>
              </a:rPr>
              <a:t>VpK</a:t>
            </a:r>
            <a:r>
              <a:rPr lang="en-US" sz="6000" b="1" dirty="0">
                <a:solidFill>
                  <a:srgbClr val="0070C0"/>
                </a:solidFill>
              </a:rPr>
              <a:t> 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7200" b="1" dirty="0">
                <a:solidFill>
                  <a:srgbClr val="0070C0"/>
                </a:solidFill>
              </a:rPr>
              <a:t>Visual parsed Kubernetes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6" y="605645"/>
            <a:ext cx="8858986" cy="44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7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6" y="605645"/>
            <a:ext cx="8858986" cy="4429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1C5F-DA92-9D44-8A71-DD42607EA456}"/>
              </a:ext>
            </a:extLst>
          </p:cNvPr>
          <p:cNvSpPr/>
          <p:nvPr/>
        </p:nvSpPr>
        <p:spPr>
          <a:xfrm>
            <a:off x="1663163" y="605645"/>
            <a:ext cx="8908684" cy="4429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5938F-8F4A-BB47-B925-D79A9C3DE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465" y="773188"/>
            <a:ext cx="3650244" cy="3627214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23A94-D5DA-B340-B0D8-B062408F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869316" y="871729"/>
            <a:ext cx="3928426" cy="2594983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6A4AD-7B49-D541-9728-DA556D1E7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180" y="2856962"/>
            <a:ext cx="4869367" cy="2060402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1AB833-B05F-7C49-9B92-04766A7B9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728" y="2986645"/>
            <a:ext cx="1740682" cy="1732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F99F93-D618-5547-A4ED-32738BE23BB9}"/>
              </a:ext>
            </a:extLst>
          </p:cNvPr>
          <p:cNvSpPr/>
          <p:nvPr/>
        </p:nvSpPr>
        <p:spPr>
          <a:xfrm>
            <a:off x="8633004" y="2982805"/>
            <a:ext cx="1742980" cy="1742980"/>
          </a:xfrm>
          <a:prstGeom prst="ellipse">
            <a:avLst/>
          </a:prstGeom>
          <a:noFill/>
          <a:ln w="25400">
            <a:solidFill>
              <a:srgbClr val="326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15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What is it?</a:t>
            </a: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6000" b="1" dirty="0">
                <a:solidFill>
                  <a:srgbClr val="0070C0"/>
                </a:solidFill>
              </a:rPr>
              <a:t> 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  <a:latin typeface="+mj-lt"/>
              </a:rPr>
              <a:t>VpK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 was created as the result of needing to understand and visualize what is defined in all those Kubernetes configuration files.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31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EBB4FF71-2575-6D4A-A622-6B4081DF5DB3}"/>
              </a:ext>
            </a:extLst>
          </p:cNvPr>
          <p:cNvSpPr txBox="1">
            <a:spLocks/>
          </p:cNvSpPr>
          <p:nvPr/>
        </p:nvSpPr>
        <p:spPr>
          <a:xfrm>
            <a:off x="945556" y="4926177"/>
            <a:ext cx="2508206" cy="1063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Application UI 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(</a:t>
            </a:r>
            <a:r>
              <a:rPr lang="en-US" sz="1400" b="1" dirty="0">
                <a:solidFill>
                  <a:srgbClr val="0070C0"/>
                </a:solidFill>
              </a:rPr>
              <a:t>Browser based</a:t>
            </a:r>
            <a:r>
              <a:rPr lang="en-US" sz="12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1869003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2AE302-DFEF-174F-B8C9-5CCCF21DCE41}"/>
              </a:ext>
            </a:extLst>
          </p:cNvPr>
          <p:cNvCxnSpPr>
            <a:cxnSpLocks/>
          </p:cNvCxnSpPr>
          <p:nvPr/>
        </p:nvCxnSpPr>
        <p:spPr>
          <a:xfrm>
            <a:off x="8396641" y="1793201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9087E051-9770-5342-866E-BE4DEA12ECC7}"/>
              </a:ext>
            </a:extLst>
          </p:cNvPr>
          <p:cNvSpPr txBox="1">
            <a:spLocks/>
          </p:cNvSpPr>
          <p:nvPr/>
        </p:nvSpPr>
        <p:spPr>
          <a:xfrm>
            <a:off x="5355036" y="5335145"/>
            <a:ext cx="2508206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Server </a:t>
            </a:r>
          </a:p>
          <a:p>
            <a:r>
              <a:rPr lang="en-US" sz="1300" b="1" dirty="0">
                <a:solidFill>
                  <a:srgbClr val="0070C0"/>
                </a:solidFill>
              </a:rPr>
              <a:t>(</a:t>
            </a:r>
            <a:r>
              <a:rPr lang="en-US" sz="1400" b="1" dirty="0">
                <a:solidFill>
                  <a:srgbClr val="0070C0"/>
                </a:solidFill>
              </a:rPr>
              <a:t>Node.js application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311ABC-B809-444C-B21E-A778431D0563}"/>
              </a:ext>
            </a:extLst>
          </p:cNvPr>
          <p:cNvCxnSpPr>
            <a:cxnSpLocks/>
          </p:cNvCxnSpPr>
          <p:nvPr/>
        </p:nvCxnSpPr>
        <p:spPr>
          <a:xfrm>
            <a:off x="4143508" y="2936662"/>
            <a:ext cx="785842" cy="211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962852" y="2932530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8D54170B-6313-6242-A313-92CB3039C5D6}"/>
              </a:ext>
            </a:extLst>
          </p:cNvPr>
          <p:cNvSpPr txBox="1">
            <a:spLocks/>
          </p:cNvSpPr>
          <p:nvPr/>
        </p:nvSpPr>
        <p:spPr>
          <a:xfrm>
            <a:off x="1172547" y="257129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8777F6AE-53F6-9343-A3C8-A90B646C931D}"/>
              </a:ext>
            </a:extLst>
          </p:cNvPr>
          <p:cNvSpPr/>
          <p:nvPr/>
        </p:nvSpPr>
        <p:spPr>
          <a:xfrm rot="5400000">
            <a:off x="4023621" y="2044772"/>
            <a:ext cx="580181" cy="8165848"/>
          </a:xfrm>
          <a:prstGeom prst="rightBrace">
            <a:avLst>
              <a:gd name="adj1" fmla="val 22288"/>
              <a:gd name="adj2" fmla="val 50000"/>
            </a:avLst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01D4119-F07C-C743-8B01-23F3C407B151}"/>
              </a:ext>
            </a:extLst>
          </p:cNvPr>
          <p:cNvSpPr txBox="1">
            <a:spLocks/>
          </p:cNvSpPr>
          <p:nvPr/>
        </p:nvSpPr>
        <p:spPr>
          <a:xfrm>
            <a:off x="2112000" y="6287198"/>
            <a:ext cx="4403422" cy="436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70C0"/>
                </a:solidFill>
              </a:rPr>
              <a:t>Typically installed on desktop / laptop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610831" y="4015531"/>
            <a:ext cx="1728715" cy="1105049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F41BD78D-2269-9648-9BCD-8C6BBAA092A4}"/>
              </a:ext>
            </a:extLst>
          </p:cNvPr>
          <p:cNvSpPr txBox="1">
            <a:spLocks/>
          </p:cNvSpPr>
          <p:nvPr/>
        </p:nvSpPr>
        <p:spPr>
          <a:xfrm>
            <a:off x="8607277" y="5003635"/>
            <a:ext cx="2508206" cy="11240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70C0"/>
                </a:solidFill>
              </a:rPr>
              <a:t>Supports most flavors of Kubernetes </a:t>
            </a:r>
            <a:r>
              <a:rPr lang="en-US" sz="1400" b="1" dirty="0" err="1">
                <a:solidFill>
                  <a:srgbClr val="0070C0"/>
                </a:solidFill>
              </a:rPr>
              <a:t>eg</a:t>
            </a:r>
            <a:r>
              <a:rPr lang="en-US" sz="1400" b="1" dirty="0">
                <a:solidFill>
                  <a:srgbClr val="0070C0"/>
                </a:solidFill>
              </a:rPr>
              <a:t> OpenShift, Minikube, MicroK8s, RKE, etc.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ECB03F-499F-3346-96C0-A46951A2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90" y="1931935"/>
            <a:ext cx="2223825" cy="145812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BDC550-DE02-E948-AB39-8CE444638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8" y="3280065"/>
            <a:ext cx="2256652" cy="141885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Picture 7" descr="Bubble chart&#10;&#10;Description automatically generated">
            <a:extLst>
              <a:ext uri="{FF2B5EF4-FFF2-40B4-BE49-F238E27FC236}">
                <a16:creationId xmlns:a16="http://schemas.microsoft.com/office/drawing/2014/main" id="{F7434E3A-676D-034A-99DA-CC4E35B41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428" y="4006432"/>
            <a:ext cx="1989283" cy="140984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31C7C-6F28-7B42-92F3-0052006CA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519" y="1931935"/>
            <a:ext cx="2862654" cy="1580365"/>
          </a:xfrm>
          <a:prstGeom prst="rect">
            <a:avLst/>
          </a:prstGeom>
          <a:ln w="12700">
            <a:solidFill>
              <a:srgbClr val="326CE5"/>
            </a:solidFill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453957" y="3608046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13" y="2230225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C2D08B0E-1AAC-064D-A98A-2096F79FCD67}"/>
              </a:ext>
            </a:extLst>
          </p:cNvPr>
          <p:cNvSpPr txBox="1">
            <a:spLocks/>
          </p:cNvSpPr>
          <p:nvPr/>
        </p:nvSpPr>
        <p:spPr>
          <a:xfrm>
            <a:off x="8664593" y="1033875"/>
            <a:ext cx="2508206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 Rounded MT Bold" panose="020F0704030504030204" pitchFamily="34" charset="77"/>
              </a:rPr>
              <a:t>Kubernetes</a:t>
            </a:r>
            <a:endParaRPr lang="en-US" sz="1300" b="1" dirty="0">
              <a:latin typeface="Arial Rounded MT Bold" panose="020F0704030504030204" pitchFamily="34" charset="77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4C69AEE-A9FF-F64B-84C4-557145A7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52" y="224864"/>
            <a:ext cx="808614" cy="808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CA3627-DA95-2648-886C-A1CC3DD7A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8690" y="1108519"/>
            <a:ext cx="10922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6DBB2-CF4A-7F47-9106-E8F8A3ECAF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7440" y="1145039"/>
            <a:ext cx="570757" cy="6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1002110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2AE302-DFEF-174F-B8C9-5CCCF21DCE41}"/>
              </a:ext>
            </a:extLst>
          </p:cNvPr>
          <p:cNvCxnSpPr>
            <a:cxnSpLocks/>
          </p:cNvCxnSpPr>
          <p:nvPr/>
        </p:nvCxnSpPr>
        <p:spPr>
          <a:xfrm>
            <a:off x="8141133" y="1002110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1707973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1156863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41065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15E358-ADB6-664C-B880-68E680CA278B}"/>
              </a:ext>
            </a:extLst>
          </p:cNvPr>
          <p:cNvGrpSpPr/>
          <p:nvPr/>
        </p:nvGrpSpPr>
        <p:grpSpPr>
          <a:xfrm>
            <a:off x="5224830" y="1152549"/>
            <a:ext cx="2224943" cy="2817816"/>
            <a:chOff x="5354453" y="1394778"/>
            <a:chExt cx="2224943" cy="28178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016501-610E-D24A-B771-2FB018E698B8}"/>
                </a:ext>
              </a:extLst>
            </p:cNvPr>
            <p:cNvGrpSpPr/>
            <p:nvPr/>
          </p:nvGrpSpPr>
          <p:grpSpPr>
            <a:xfrm>
              <a:off x="5855857" y="3464707"/>
              <a:ext cx="1169978" cy="747887"/>
              <a:chOff x="5374712" y="3759000"/>
              <a:chExt cx="1728715" cy="1105049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4110C073-6FD5-BE4F-817F-806AAAC7B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4712" y="4247471"/>
                <a:ext cx="730407" cy="61657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8DB22BF-A3F1-4B41-8B41-15FA573CD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89" y="3973651"/>
                <a:ext cx="730407" cy="616578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B77E993-6BAB-4542-B3BD-6D294CC85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3020" y="3759000"/>
                <a:ext cx="730407" cy="61657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231C7C-6F28-7B42-92F3-0052006C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4453" y="1394778"/>
              <a:ext cx="2224943" cy="1228308"/>
            </a:xfrm>
            <a:prstGeom prst="rect">
              <a:avLst/>
            </a:prstGeom>
            <a:ln w="12700">
              <a:solidFill>
                <a:srgbClr val="326CE5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D84225E-3FE8-3849-B074-A1966C0B8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846" y="2741153"/>
              <a:ext cx="0" cy="621791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125839" y="83026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1191707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730536" y="141065"/>
            <a:ext cx="2508206" cy="853845"/>
            <a:chOff x="8687895" y="5207608"/>
            <a:chExt cx="2508206" cy="853845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4218" y="2545830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1707973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Prerequisites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sz="4000" dirty="0">
                <a:solidFill>
                  <a:srgbClr val="0070C0"/>
                </a:solidFill>
              </a:rPr>
              <a:t>Web browser that supports html version 5</a:t>
            </a:r>
          </a:p>
          <a:p>
            <a:r>
              <a:rPr lang="en-US" sz="4000" dirty="0">
                <a:solidFill>
                  <a:srgbClr val="0070C0"/>
                </a:solidFill>
              </a:rPr>
              <a:t>node js is required to run the server component</a:t>
            </a:r>
          </a:p>
          <a:p>
            <a:r>
              <a:rPr lang="en-US" sz="4000" dirty="0">
                <a:solidFill>
                  <a:srgbClr val="0070C0"/>
                </a:solidFill>
              </a:rPr>
              <a:t>npm is required to install required node js packages </a:t>
            </a:r>
          </a:p>
          <a:p>
            <a:r>
              <a:rPr lang="en-US" sz="4000" dirty="0">
                <a:solidFill>
                  <a:srgbClr val="0070C0"/>
                </a:solidFill>
              </a:rPr>
              <a:t>kubectl command line tool, this is invoked by the server </a:t>
            </a:r>
          </a:p>
        </p:txBody>
      </p:sp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Getting started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</a:rPr>
              <a:t>Clone or download source code from GitHub link: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https://github.com/IBM-ICP-CoC/VpK</a:t>
            </a:r>
          </a:p>
        </p:txBody>
      </p:sp>
    </p:spTree>
    <p:extLst>
      <p:ext uri="{BB962C8B-B14F-4D97-AF65-F5344CB8AC3E}">
        <p14:creationId xmlns:p14="http://schemas.microsoft.com/office/powerpoint/2010/main" val="358065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User Guide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</a:rPr>
              <a:t>The user guide and installation documentation is available at the same GitHub link: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https://github.com/IBM-ICP-CoC/VpK</a:t>
            </a:r>
          </a:p>
        </p:txBody>
      </p:sp>
    </p:spTree>
    <p:extLst>
      <p:ext uri="{BB962C8B-B14F-4D97-AF65-F5344CB8AC3E}">
        <p14:creationId xmlns:p14="http://schemas.microsoft.com/office/powerpoint/2010/main" val="182790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4BA9E-7125-3146-B887-850499ECDA4E}"/>
              </a:ext>
            </a:extLst>
          </p:cNvPr>
          <p:cNvGrpSpPr/>
          <p:nvPr/>
        </p:nvGrpSpPr>
        <p:grpSpPr>
          <a:xfrm>
            <a:off x="94593" y="147140"/>
            <a:ext cx="10415220" cy="5591503"/>
            <a:chOff x="94593" y="147140"/>
            <a:chExt cx="10415220" cy="55915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EFB655-01A2-9847-A87F-B7C0BFAADF49}"/>
                </a:ext>
              </a:extLst>
            </p:cNvPr>
            <p:cNvSpPr/>
            <p:nvPr/>
          </p:nvSpPr>
          <p:spPr>
            <a:xfrm>
              <a:off x="94593" y="147140"/>
              <a:ext cx="10415220" cy="5591503"/>
            </a:xfrm>
            <a:prstGeom prst="rect">
              <a:avLst/>
            </a:prstGeom>
            <a:solidFill>
              <a:srgbClr val="326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4317197C-BC88-4947-A65F-4E241458E403}"/>
                </a:ext>
              </a:extLst>
            </p:cNvPr>
            <p:cNvSpPr txBox="1">
              <a:spLocks/>
            </p:cNvSpPr>
            <p:nvPr/>
          </p:nvSpPr>
          <p:spPr>
            <a:xfrm>
              <a:off x="1609491" y="586847"/>
              <a:ext cx="5956545" cy="532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Visual parsed Kubernetes 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latin typeface="+mn-lt"/>
                </a:rPr>
                <a:t>Video coming soon</a:t>
              </a:r>
              <a:endParaRPr lang="en-US" sz="2400" dirty="0">
                <a:latin typeface="+mn-lt"/>
              </a:endParaRPr>
            </a:p>
            <a:p>
              <a:endParaRPr lang="en-US" sz="3200" dirty="0">
                <a:latin typeface="Arial Rounded MT Bold" panose="020F0704030504030204" pitchFamily="34" charset="77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27D5B2-9E4B-3742-B4A1-1BBFC1F2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294" y="564352"/>
              <a:ext cx="712570" cy="712570"/>
            </a:xfrm>
            <a:prstGeom prst="rect">
              <a:avLst/>
            </a:prstGeom>
          </p:spPr>
        </p:pic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4BA9E-7125-3146-B887-850499ECDA4E}"/>
              </a:ext>
            </a:extLst>
          </p:cNvPr>
          <p:cNvGrpSpPr/>
          <p:nvPr/>
        </p:nvGrpSpPr>
        <p:grpSpPr>
          <a:xfrm>
            <a:off x="94593" y="147140"/>
            <a:ext cx="10415220" cy="5591503"/>
            <a:chOff x="94593" y="147140"/>
            <a:chExt cx="10415220" cy="55915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EFB655-01A2-9847-A87F-B7C0BFAADF49}"/>
                </a:ext>
              </a:extLst>
            </p:cNvPr>
            <p:cNvSpPr/>
            <p:nvPr/>
          </p:nvSpPr>
          <p:spPr>
            <a:xfrm>
              <a:off x="94593" y="147140"/>
              <a:ext cx="10415220" cy="5591503"/>
            </a:xfrm>
            <a:prstGeom prst="rect">
              <a:avLst/>
            </a:prstGeom>
            <a:solidFill>
              <a:srgbClr val="326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4317197C-BC88-4947-A65F-4E241458E403}"/>
                </a:ext>
              </a:extLst>
            </p:cNvPr>
            <p:cNvSpPr txBox="1">
              <a:spLocks/>
            </p:cNvSpPr>
            <p:nvPr/>
          </p:nvSpPr>
          <p:spPr>
            <a:xfrm>
              <a:off x="1609491" y="586847"/>
              <a:ext cx="5956545" cy="532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Visual parsed Kubernetes 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2377" y="1469062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latin typeface="+mn-lt"/>
                </a:rPr>
                <a:t>Getting started</a:t>
              </a:r>
              <a:endParaRPr lang="en-US" sz="2400" dirty="0">
                <a:latin typeface="+mn-lt"/>
              </a:endParaRPr>
            </a:p>
            <a:p>
              <a:r>
                <a:rPr lang="en-US" sz="2400" dirty="0">
                  <a:latin typeface="+mn-lt"/>
                </a:rPr>
                <a:t>Installation and initial use</a:t>
              </a:r>
            </a:p>
            <a:p>
              <a:endParaRPr lang="en-US" sz="3200" dirty="0">
                <a:latin typeface="Arial Rounded MT Bold" panose="020F0704030504030204" pitchFamily="34" charset="77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27D5B2-9E4B-3742-B4A1-1BBFC1F2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294" y="564352"/>
              <a:ext cx="712570" cy="712570"/>
            </a:xfrm>
            <a:prstGeom prst="rect">
              <a:avLst/>
            </a:prstGeom>
          </p:spPr>
        </p:pic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80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198</Words>
  <Application>Microsoft Macintosh PowerPoint</Application>
  <PresentationFormat>Widescreen</PresentationFormat>
  <Paragraphs>51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Office Theme</vt:lpstr>
      <vt:lpstr>VpK   Visual parsed Kubernetes  </vt:lpstr>
      <vt:lpstr>VpK - Visual parsed Kubernetes What is it?  </vt:lpstr>
      <vt:lpstr>PowerPoint Presentation</vt:lpstr>
      <vt:lpstr>PowerPoint Presentation</vt:lpstr>
      <vt:lpstr>VpK - Visual parsed Kubernetes Prerequisites</vt:lpstr>
      <vt:lpstr>VpK - Visual parsed Kubernetes Getting started</vt:lpstr>
      <vt:lpstr>VpK - Visual parsed Kubernetes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31</cp:revision>
  <dcterms:created xsi:type="dcterms:W3CDTF">2018-07-07T20:39:41Z</dcterms:created>
  <dcterms:modified xsi:type="dcterms:W3CDTF">2020-12-16T03:32:07Z</dcterms:modified>
</cp:coreProperties>
</file>